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8"/>
  </p:notesMasterIdLst>
  <p:sldIdLst>
    <p:sldId id="256" r:id="rId4"/>
    <p:sldId id="261" r:id="rId5"/>
    <p:sldId id="274" r:id="rId6"/>
    <p:sldId id="264" r:id="rId7"/>
    <p:sldId id="280" r:id="rId8"/>
    <p:sldId id="281" r:id="rId9"/>
    <p:sldId id="275" r:id="rId10"/>
    <p:sldId id="292" r:id="rId11"/>
    <p:sldId id="299" r:id="rId12"/>
    <p:sldId id="300" r:id="rId13"/>
    <p:sldId id="301" r:id="rId14"/>
    <p:sldId id="265" r:id="rId15"/>
    <p:sldId id="303" r:id="rId16"/>
    <p:sldId id="279" r:id="rId1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9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14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138" d="100"/>
          <a:sy n="138" d="100"/>
        </p:scale>
        <p:origin x="756" y="120"/>
      </p:cViewPr>
      <p:guideLst>
        <p:guide orient="horz" pos="1620"/>
        <p:guide pos="2880"/>
        <p:guide orient="horz" pos="1938"/>
      </p:guideLst>
    </p:cSldViewPr>
  </p:slideViewPr>
  <p:outlineViewPr>
    <p:cViewPr>
      <p:scale>
        <a:sx n="33" d="100"/>
        <a:sy n="33" d="100"/>
      </p:scale>
      <p:origin x="0" y="-727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64"/>
    </p:cViewPr>
  </p:sorterViewPr>
  <p:notesViewPr>
    <p:cSldViewPr showGuides="1">
      <p:cViewPr varScale="1">
        <p:scale>
          <a:sx n="84" d="100"/>
          <a:sy n="84" d="100"/>
        </p:scale>
        <p:origin x="382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44AD1-7E96-455A-8C7F-605A7DD0F917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DC514-9E28-441F-BF04-3DE8912E9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6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78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003798"/>
            <a:ext cx="4032448" cy="115212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lvl="0"/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388" y="4155926"/>
            <a:ext cx="40324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056" y="2282477"/>
            <a:ext cx="5002056" cy="254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7849" y="2623270"/>
            <a:ext cx="2398211" cy="1772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27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1520" y="210752"/>
            <a:ext cx="305983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69809" y="210752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369809" y="1795096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1520" y="3379104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51068" y="3379104"/>
            <a:ext cx="3024336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570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13953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690017"/>
            <a:ext cx="856895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283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1448650"/>
            <a:ext cx="4680520" cy="3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19624" y="475565"/>
            <a:ext cx="3384000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728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1399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3397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95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964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53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47951" y="2787774"/>
            <a:ext cx="3959992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7951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27657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7657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7951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627665" y="2806575"/>
            <a:ext cx="3959992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61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987574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571750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20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15361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899537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514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633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13953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0017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0647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220072" y="-6824"/>
            <a:ext cx="3923928" cy="5150323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651870"/>
            <a:ext cx="33478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96136" y="4397684"/>
            <a:ext cx="33478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8502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8848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639427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27659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15891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39552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539551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639427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2639426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4727659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727658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815891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815890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27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97" y="1059582"/>
            <a:ext cx="3816424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40112" y="1188189"/>
            <a:ext cx="3511110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547204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8135" y="1685352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771800" y="3076575"/>
            <a:ext cx="2808312" cy="15834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40152" y="3076575"/>
            <a:ext cx="2808312" cy="1583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8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71" r:id="rId5"/>
    <p:sldLayoutId id="2147483655" r:id="rId6"/>
    <p:sldLayoutId id="2147483672" r:id="rId7"/>
    <p:sldLayoutId id="2147483675" r:id="rId8"/>
    <p:sldLayoutId id="2147483663" r:id="rId9"/>
    <p:sldLayoutId id="2147483674" r:id="rId10"/>
    <p:sldLayoutId id="2147483665" r:id="rId11"/>
    <p:sldLayoutId id="2147483666" r:id="rId12"/>
    <p:sldLayoutId id="2147483673" r:id="rId13"/>
    <p:sldLayoutId id="2147483669" r:id="rId14"/>
    <p:sldLayoutId id="2147483676" r:id="rId15"/>
    <p:sldLayoutId id="2147483668" r:id="rId16"/>
    <p:sldLayoutId id="2147483656" r:id="rId1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dirty="0">
                <a:ea typeface="맑은 고딕" pitchFamily="50" charset="-127"/>
              </a:rPr>
              <a:t> Web project</a:t>
            </a:r>
            <a:endParaRPr lang="en-US" altLang="ko-KR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endParaRPr lang="en-US" altLang="ko-KR" dirty="0"/>
          </a:p>
        </p:txBody>
      </p:sp>
      <p:pic>
        <p:nvPicPr>
          <p:cNvPr id="1026" name="Picture 2" descr="http://www.letudiant.fr/uploads/etucmsXpoPlugin/logos/stand/logos-ei-et-exia_171010180249.png">
            <a:extLst>
              <a:ext uri="{FF2B5EF4-FFF2-40B4-BE49-F238E27FC236}">
                <a16:creationId xmlns:a16="http://schemas.microsoft.com/office/drawing/2014/main" id="{0322651B-5468-4033-B8A7-0276C1B0F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12" t="26200" r="9332" b="48601"/>
          <a:stretch/>
        </p:blipFill>
        <p:spPr bwMode="auto">
          <a:xfrm>
            <a:off x="7621197" y="94282"/>
            <a:ext cx="1415300" cy="74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Demonstration</a:t>
            </a:r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852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9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Improvement </a:t>
            </a:r>
            <a:r>
              <a:rPr lang="en-US" altLang="ko-KR" dirty="0">
                <a:solidFill>
                  <a:schemeClr val="accent1"/>
                </a:solidFill>
              </a:rPr>
              <a:t>points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Chord 14"/>
          <p:cNvSpPr/>
          <p:nvPr/>
        </p:nvSpPr>
        <p:spPr>
          <a:xfrm>
            <a:off x="1288829" y="2224192"/>
            <a:ext cx="733693" cy="925861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047337" y="1598074"/>
            <a:ext cx="1800200" cy="857361"/>
            <a:chOff x="720000" y="1114639"/>
            <a:chExt cx="3059912" cy="857361"/>
          </a:xfrm>
        </p:grpSpPr>
        <p:sp>
          <p:nvSpPr>
            <p:cNvPr id="10" name="TextBox 9"/>
            <p:cNvSpPr txBox="1"/>
            <p:nvPr/>
          </p:nvSpPr>
          <p:spPr>
            <a:xfrm>
              <a:off x="720000" y="1325669"/>
              <a:ext cx="30599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can’t manage de quantity of a product in the shop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0001" y="1114639"/>
              <a:ext cx="3059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Manage quantities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047337" y="3363839"/>
            <a:ext cx="1800200" cy="1042027"/>
            <a:chOff x="720000" y="2431958"/>
            <a:chExt cx="3059912" cy="1042027"/>
          </a:xfrm>
        </p:grpSpPr>
        <p:sp>
          <p:nvSpPr>
            <p:cNvPr id="16" name="TextBox 15"/>
            <p:cNvSpPr txBox="1"/>
            <p:nvPr/>
          </p:nvSpPr>
          <p:spPr>
            <a:xfrm>
              <a:off x="720000" y="2642988"/>
              <a:ext cx="30599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Create an auto completion system for the search bar in the shop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001" y="2431958"/>
              <a:ext cx="3059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Auto completion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Oval 17"/>
          <p:cNvSpPr/>
          <p:nvPr/>
        </p:nvSpPr>
        <p:spPr>
          <a:xfrm>
            <a:off x="3443523" y="1746549"/>
            <a:ext cx="531721" cy="5317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443523" y="3514836"/>
            <a:ext cx="531721" cy="5317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999665" y="1598073"/>
            <a:ext cx="1800200" cy="857361"/>
            <a:chOff x="720000" y="1114639"/>
            <a:chExt cx="3059912" cy="857361"/>
          </a:xfrm>
        </p:grpSpPr>
        <p:sp>
          <p:nvSpPr>
            <p:cNvPr id="25" name="TextBox 24"/>
            <p:cNvSpPr txBox="1"/>
            <p:nvPr/>
          </p:nvSpPr>
          <p:spPr>
            <a:xfrm>
              <a:off x="720000" y="1325669"/>
              <a:ext cx="30599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Send an automatic  Email to the BDE after a sale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0001" y="1114639"/>
              <a:ext cx="3059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Sale Email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999665" y="3363838"/>
            <a:ext cx="1800200" cy="857361"/>
            <a:chOff x="720000" y="2431958"/>
            <a:chExt cx="3059912" cy="857361"/>
          </a:xfrm>
        </p:grpSpPr>
        <p:sp>
          <p:nvSpPr>
            <p:cNvPr id="31" name="TextBox 30"/>
            <p:cNvSpPr txBox="1"/>
            <p:nvPr/>
          </p:nvSpPr>
          <p:spPr>
            <a:xfrm>
              <a:off x="720000" y="2642988"/>
              <a:ext cx="30599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Send an Email to validate the account after the registration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0001" y="2431958"/>
              <a:ext cx="3059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Email account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Oval 32"/>
          <p:cNvSpPr/>
          <p:nvPr/>
        </p:nvSpPr>
        <p:spPr>
          <a:xfrm>
            <a:off x="6395851" y="1746548"/>
            <a:ext cx="531721" cy="5317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755FD839-D27E-49C2-B1F2-62D5D150EC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46" y="1479136"/>
            <a:ext cx="3068508" cy="3068508"/>
          </a:xfrm>
          <a:prstGeom prst="rect">
            <a:avLst/>
          </a:prstGeom>
        </p:spPr>
      </p:pic>
      <p:sp>
        <p:nvSpPr>
          <p:cNvPr id="42" name="Rectangle 7">
            <a:extLst>
              <a:ext uri="{FF2B5EF4-FFF2-40B4-BE49-F238E27FC236}">
                <a16:creationId xmlns:a16="http://schemas.microsoft.com/office/drawing/2014/main" id="{D1F46A66-74C9-4A95-9CD0-7FC679DFD584}"/>
              </a:ext>
            </a:extLst>
          </p:cNvPr>
          <p:cNvSpPr/>
          <p:nvPr/>
        </p:nvSpPr>
        <p:spPr>
          <a:xfrm>
            <a:off x="3544876" y="1846106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3" name="Rectangle 7">
            <a:extLst>
              <a:ext uri="{FF2B5EF4-FFF2-40B4-BE49-F238E27FC236}">
                <a16:creationId xmlns:a16="http://schemas.microsoft.com/office/drawing/2014/main" id="{4FD7BED4-0D08-43E5-8315-9570CB634E56}"/>
              </a:ext>
            </a:extLst>
          </p:cNvPr>
          <p:cNvSpPr/>
          <p:nvPr/>
        </p:nvSpPr>
        <p:spPr>
          <a:xfrm>
            <a:off x="3544876" y="3619675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Oval 19">
            <a:extLst>
              <a:ext uri="{FF2B5EF4-FFF2-40B4-BE49-F238E27FC236}">
                <a16:creationId xmlns:a16="http://schemas.microsoft.com/office/drawing/2014/main" id="{159D5370-346A-403B-AB85-269D795AEF96}"/>
              </a:ext>
            </a:extLst>
          </p:cNvPr>
          <p:cNvSpPr/>
          <p:nvPr/>
        </p:nvSpPr>
        <p:spPr>
          <a:xfrm>
            <a:off x="6395851" y="3514836"/>
            <a:ext cx="531721" cy="5317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B333E8E4-4ABC-470E-AC7D-F3055B0B2821}"/>
              </a:ext>
            </a:extLst>
          </p:cNvPr>
          <p:cNvSpPr/>
          <p:nvPr/>
        </p:nvSpPr>
        <p:spPr>
          <a:xfrm>
            <a:off x="6497204" y="3619675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Rectangle 7">
            <a:extLst>
              <a:ext uri="{FF2B5EF4-FFF2-40B4-BE49-F238E27FC236}">
                <a16:creationId xmlns:a16="http://schemas.microsoft.com/office/drawing/2014/main" id="{6CCE80C9-0835-4A01-BF83-EC15B3810578}"/>
              </a:ext>
            </a:extLst>
          </p:cNvPr>
          <p:cNvSpPr/>
          <p:nvPr/>
        </p:nvSpPr>
        <p:spPr>
          <a:xfrm>
            <a:off x="6497204" y="1842734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275606"/>
            <a:ext cx="4644008" cy="3240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 flipH="1">
            <a:off x="3491881" y="1508125"/>
            <a:ext cx="504055" cy="5040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 flipH="1">
            <a:off x="3491881" y="2275816"/>
            <a:ext cx="504055" cy="5040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 flipH="1">
            <a:off x="3491881" y="3043507"/>
            <a:ext cx="504055" cy="5040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 flipH="1">
            <a:off x="3491881" y="3811197"/>
            <a:ext cx="504055" cy="5040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 flipH="1">
            <a:off x="467544" y="1726831"/>
            <a:ext cx="2880320" cy="277000"/>
            <a:chOff x="803640" y="3362835"/>
            <a:chExt cx="2059657" cy="586359"/>
          </a:xfrm>
        </p:grpSpPr>
        <p:sp>
          <p:nvSpPr>
            <p:cNvPr id="11" name="TextBox 10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All functionalities have done 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 flipH="1">
            <a:off x="467544" y="2449091"/>
            <a:ext cx="28803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More time would have been better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467544" y="3170875"/>
            <a:ext cx="28803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Functional model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467544" y="3913217"/>
            <a:ext cx="28803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Cesi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employees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flipH="1">
            <a:off x="3491880" y="1575486"/>
            <a:ext cx="5040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flipH="1">
            <a:off x="3491880" y="2343177"/>
            <a:ext cx="5040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3491880" y="3110868"/>
            <a:ext cx="5040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flipH="1">
            <a:off x="3491880" y="3878558"/>
            <a:ext cx="5040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5536" y="410929"/>
            <a:ext cx="367240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Conclusion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26" name="Espace réservé pour une image  25">
            <a:extLst>
              <a:ext uri="{FF2B5EF4-FFF2-40B4-BE49-F238E27FC236}">
                <a16:creationId xmlns:a16="http://schemas.microsoft.com/office/drawing/2014/main" id="{8ED246F5-70D9-48E6-8960-6A2480A0A90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r="75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053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179512" y="1779662"/>
            <a:ext cx="4603384" cy="19444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6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Questions</a:t>
            </a:r>
            <a:r>
              <a:rPr lang="en-US" altLang="ko-KR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CBDC7C8E-360A-4B86-988A-06AE8B1AA332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6" r="175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0304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11760" y="301402"/>
            <a:ext cx="6732240" cy="701030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797898" y="339502"/>
            <a:ext cx="634610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Presentation steps</a:t>
            </a:r>
          </a:p>
        </p:txBody>
      </p:sp>
      <p:sp>
        <p:nvSpPr>
          <p:cNvPr id="5" name="Oval 4"/>
          <p:cNvSpPr/>
          <p:nvPr/>
        </p:nvSpPr>
        <p:spPr>
          <a:xfrm>
            <a:off x="3131840" y="1386347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79778" y="2277586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27717" y="3168825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475656" y="4060065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995936" y="1391652"/>
            <a:ext cx="4608512" cy="601748"/>
            <a:chOff x="803640" y="3347446"/>
            <a:chExt cx="2059657" cy="601748"/>
          </a:xfrm>
        </p:grpSpPr>
        <p:sp>
          <p:nvSpPr>
            <p:cNvPr id="11" name="TextBox 10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-Members of the team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47446"/>
              <a:ext cx="205965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Group presentation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43131" y="2282891"/>
            <a:ext cx="4608512" cy="694081"/>
            <a:chOff x="803640" y="3347446"/>
            <a:chExt cx="2059657" cy="694081"/>
          </a:xfrm>
        </p:grpSpPr>
        <p:sp>
          <p:nvSpPr>
            <p:cNvPr id="14" name="TextBox 13"/>
            <p:cNvSpPr txBox="1"/>
            <p:nvPr/>
          </p:nvSpPr>
          <p:spPr>
            <a:xfrm>
              <a:off x="803640" y="3579862"/>
              <a:ext cx="7619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-Type of users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-Trello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47446"/>
              <a:ext cx="205965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 presentation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90325" y="3174130"/>
            <a:ext cx="4608512" cy="601748"/>
            <a:chOff x="803640" y="3347446"/>
            <a:chExt cx="2059657" cy="601748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will show you the site on different platforms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47446"/>
              <a:ext cx="205965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Demo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37519" y="4065369"/>
            <a:ext cx="4608512" cy="601748"/>
            <a:chOff x="803640" y="3347446"/>
            <a:chExt cx="2059657" cy="601748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-improvement points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47446"/>
              <a:ext cx="205965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Conclusion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131839" y="1515555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79776" y="2406793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7713" y="3298031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75650" y="4189269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7AAEC8F0-D633-4057-B66A-026776B79CC0}"/>
              </a:ext>
            </a:extLst>
          </p:cNvPr>
          <p:cNvSpPr txBox="1"/>
          <p:nvPr/>
        </p:nvSpPr>
        <p:spPr>
          <a:xfrm>
            <a:off x="5176231" y="2515306"/>
            <a:ext cx="17049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-W3C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-Price of web hosting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>
                <a:solidFill>
                  <a:schemeClr val="accent1"/>
                </a:solidFill>
              </a:rPr>
              <a:t>Group</a:t>
            </a:r>
            <a:r>
              <a:rPr lang="en-US" altLang="ko-KR" dirty="0"/>
              <a:t> presentation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13" name="Text Placeholder 17"/>
          <p:cNvSpPr txBox="1">
            <a:spLocks/>
          </p:cNvSpPr>
          <p:nvPr/>
        </p:nvSpPr>
        <p:spPr>
          <a:xfrm>
            <a:off x="549479" y="1375857"/>
            <a:ext cx="1275014" cy="470420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chemeClr val="bg1"/>
                </a:solidFill>
                <a:cs typeface="Arial" pitchFamily="34" charset="0"/>
              </a:rPr>
              <a:t>Paul 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bg1"/>
                </a:solidFill>
                <a:cs typeface="Arial" pitchFamily="34" charset="0"/>
              </a:rPr>
              <a:t>BOOGAERTS</a:t>
            </a:r>
          </a:p>
        </p:txBody>
      </p:sp>
      <p:sp>
        <p:nvSpPr>
          <p:cNvPr id="15" name="Text Placeholder 17"/>
          <p:cNvSpPr txBox="1">
            <a:spLocks/>
          </p:cNvSpPr>
          <p:nvPr/>
        </p:nvSpPr>
        <p:spPr>
          <a:xfrm>
            <a:off x="2711080" y="1404100"/>
            <a:ext cx="901530" cy="413934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chemeClr val="bg1"/>
                </a:solidFill>
                <a:cs typeface="Arial" pitchFamily="34" charset="0"/>
              </a:rPr>
              <a:t>Florian</a:t>
            </a:r>
            <a:endParaRPr lang="en-US" sz="1400" b="1" dirty="0">
              <a:solidFill>
                <a:schemeClr val="bg1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chemeClr val="bg1"/>
                </a:solidFill>
                <a:cs typeface="Arial" pitchFamily="34" charset="0"/>
              </a:rPr>
              <a:t>FRITCH</a:t>
            </a:r>
            <a:endParaRPr 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 Placeholder 17"/>
          <p:cNvSpPr txBox="1">
            <a:spLocks/>
          </p:cNvSpPr>
          <p:nvPr/>
        </p:nvSpPr>
        <p:spPr>
          <a:xfrm>
            <a:off x="4810954" y="1347614"/>
            <a:ext cx="1254885" cy="470420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chemeClr val="bg1"/>
                </a:solidFill>
                <a:cs typeface="Arial" pitchFamily="34" charset="0"/>
              </a:rPr>
              <a:t>Anthony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bg1"/>
                </a:solidFill>
                <a:cs typeface="Arial" pitchFamily="34" charset="0"/>
              </a:rPr>
              <a:t>DESCAMPS</a:t>
            </a:r>
          </a:p>
        </p:txBody>
      </p:sp>
      <p:sp>
        <p:nvSpPr>
          <p:cNvPr id="17" name="Text Placeholder 17"/>
          <p:cNvSpPr txBox="1">
            <a:spLocks/>
          </p:cNvSpPr>
          <p:nvPr/>
        </p:nvSpPr>
        <p:spPr>
          <a:xfrm>
            <a:off x="6910830" y="1404100"/>
            <a:ext cx="901530" cy="413934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 err="1">
                <a:solidFill>
                  <a:schemeClr val="bg1"/>
                </a:solidFill>
                <a:cs typeface="Arial" pitchFamily="34" charset="0"/>
              </a:rPr>
              <a:t>Aurélien</a:t>
            </a:r>
            <a:endParaRPr lang="en-US" sz="1200" b="1" dirty="0">
              <a:solidFill>
                <a:schemeClr val="bg1"/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chemeClr val="bg1"/>
                </a:solidFill>
                <a:cs typeface="Arial" pitchFamily="34" charset="0"/>
              </a:rPr>
              <a:t>KLEIN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8847" y="3575520"/>
            <a:ext cx="1775977" cy="13004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3" name="Text Placeholder 18"/>
          <p:cNvSpPr txBox="1">
            <a:spLocks/>
          </p:cNvSpPr>
          <p:nvPr/>
        </p:nvSpPr>
        <p:spPr>
          <a:xfrm>
            <a:off x="877473" y="3760603"/>
            <a:ext cx="1245556" cy="2495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bg1"/>
                </a:solidFill>
                <a:cs typeface="Arial" pitchFamily="34" charset="0"/>
              </a:rPr>
              <a:t>Dev Back end </a:t>
            </a:r>
          </a:p>
          <a:p>
            <a:pPr marL="0" indent="0" algn="ctr">
              <a:buNone/>
            </a:pPr>
            <a:r>
              <a:rPr lang="en-US" sz="1200" b="1" dirty="0">
                <a:solidFill>
                  <a:schemeClr val="bg1"/>
                </a:solidFill>
                <a:cs typeface="Arial" pitchFamily="34" charset="0"/>
              </a:rPr>
              <a:t>Architect BDD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639427" y="3575520"/>
            <a:ext cx="1764703" cy="648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 Placeholder 18"/>
          <p:cNvSpPr txBox="1">
            <a:spLocks/>
          </p:cNvSpPr>
          <p:nvPr/>
        </p:nvSpPr>
        <p:spPr>
          <a:xfrm>
            <a:off x="2693446" y="3621125"/>
            <a:ext cx="1588232" cy="47462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bg1"/>
                </a:solidFill>
                <a:cs typeface="Arial" pitchFamily="34" charset="0"/>
              </a:rPr>
              <a:t>Dev back end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727658" y="3575520"/>
            <a:ext cx="1764703" cy="648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 Placeholder 18"/>
          <p:cNvSpPr txBox="1">
            <a:spLocks/>
          </p:cNvSpPr>
          <p:nvPr/>
        </p:nvSpPr>
        <p:spPr>
          <a:xfrm>
            <a:off x="4781677" y="3635813"/>
            <a:ext cx="1588232" cy="47462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bg1"/>
                </a:solidFill>
                <a:cs typeface="Arial" pitchFamily="34" charset="0"/>
              </a:rPr>
              <a:t>Dev back end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15889" y="3575521"/>
            <a:ext cx="1764703" cy="648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 Placeholder 18"/>
          <p:cNvSpPr txBox="1">
            <a:spLocks/>
          </p:cNvSpPr>
          <p:nvPr/>
        </p:nvSpPr>
        <p:spPr>
          <a:xfrm>
            <a:off x="6869907" y="3625467"/>
            <a:ext cx="1588231" cy="47462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bg1"/>
                </a:solidFill>
                <a:cs typeface="Arial" pitchFamily="34" charset="0"/>
              </a:rPr>
              <a:t>Dev front end</a:t>
            </a:r>
          </a:p>
        </p:txBody>
      </p:sp>
      <p:sp>
        <p:nvSpPr>
          <p:cNvPr id="37" name="Pie 24">
            <a:extLst>
              <a:ext uri="{FF2B5EF4-FFF2-40B4-BE49-F238E27FC236}">
                <a16:creationId xmlns:a16="http://schemas.microsoft.com/office/drawing/2014/main" id="{CF3895B4-9E1F-4834-8062-1F31A80D22BC}"/>
              </a:ext>
            </a:extLst>
          </p:cNvPr>
          <p:cNvSpPr/>
          <p:nvPr/>
        </p:nvSpPr>
        <p:spPr>
          <a:xfrm>
            <a:off x="1824493" y="1479602"/>
            <a:ext cx="298536" cy="296883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E3C1B5D6-4F47-4181-8DAF-51D3C10535B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7" b="24021"/>
          <a:stretch/>
        </p:blipFill>
        <p:spPr>
          <a:xfrm>
            <a:off x="2638889" y="1872854"/>
            <a:ext cx="1764704" cy="1702666"/>
          </a:xfrm>
        </p:spPr>
      </p:pic>
      <p:pic>
        <p:nvPicPr>
          <p:cNvPr id="18" name="Espace réservé pour une image  17">
            <a:extLst>
              <a:ext uri="{FF2B5EF4-FFF2-40B4-BE49-F238E27FC236}">
                <a16:creationId xmlns:a16="http://schemas.microsoft.com/office/drawing/2014/main" id="{F863415C-792E-4540-A8D2-7D20E914ED64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8" b="35516"/>
          <a:stretch/>
        </p:blipFill>
        <p:spPr>
          <a:xfrm>
            <a:off x="4727657" y="1872854"/>
            <a:ext cx="1764704" cy="1702666"/>
          </a:xfrm>
        </p:spPr>
      </p:pic>
      <p:pic>
        <p:nvPicPr>
          <p:cNvPr id="2052" name="Picture 4" descr="https://attachment.outlook.office.net/owa/paul.boogaerts@viacesi.fr/service.svc/s/GetFileAttachment?id=AAMkAGE2ZGY4NTU5LTczNjAtNGQ4NC1hNjJjLTQxNWUwZTA3OGM2OQBGAAAAAAAnH2hPKhz8RZwJ65XJYgtDBwAmqH89PIO5Q4U3qm4hylpHAAAAAAEMAAAmqH89PIO5Q4U3qm4hylpHAAF4g46rAAABEgAQALyq0g%2FURcxHoAA8kXPbOR0%3D&amp;X-OWA-CANARY=X63Lc9D-AUy5V04MyVa7HXB0P5sLptUYPBhH9cFrVqbcv5rtyi8h7a7tmyg2GnxINzUaF_oqxvk.&amp;token=eyJ0eXAiOiJKV1QiLCJhbGciOiJSUzI1NiIsIng1dCI6IkJnRDU5blJpQnpmbk5BVGloOFJhZ1l5M3pyZyJ9.eyJ2ZXIiOiJFeGNoYW5nZS5DYWxsYmFjay5WMSIsImFwcGN0eHNlbmRlciI6Ik93YURvd25sb2FkQDE5MGNlNDIwLWIxNTctNDRhZS1iYzJmLTY5NTYzYmFhNWEzYiIsImFwcGN0eCI6IntcIm1zZXhjaHByb3RcIjpcIm93YVwiLFwicHJpbWFyeXNpZFwiOlwiUy0xLTUtMjEtMzY3MzI4NDY0Mi0xMjgzNzA4NzEwLTEzNTQ2NjQxNjEtMTMzMDA0MjJcIixcInB1aWRcIjpcIjExNTM3NjU5MzIxMzExNTI3MzJcIixcIm9pZFwiOlwiYTZmNzA3MTUtZGFlMi00ZDM0LWFiODktNGE1ZDI1ZjkyZjc5XCIsXCJzY29wZVwiOlwiT3dhRG93bmxvYWRcIn0iLCJpc3MiOiIwMDAwMDAwMi0wMDAwLTBmZjEtY2UwMC0wMDAwMDAwMDAwMDBAMTkwY2U0MjAtYjE1Ny00NGFlLWJjMmYtNjk1NjNiYWE1YTNiIiwiYXVkIjoiMDAwMDAwMDItMDAwMC0wZmYxLWNlMDAtMDAwMDAwMDAwMDAwL2F0dGFjaG1lbnQub3V0bG9vay5vZmZpY2UubmV0QDE5MGNlNDIwLWIxNTctNDRhZS1iYzJmLTY5NTYzYmFhNWEzYiIsImV4cCI6MTUyNDE1MjY4NiwibmJmIjoxNTI0MTUyMDg2fQ.At20pVOWCZQk-DV9LtQNuGlcU1PakL4nvO4FsLY7NAZaFWv_AuVqBWhex6ulkQIZ_a17WHNoGAuM9HI2kuUu6uA9XVt36zALTEDNPdwr_k2aIb7x37QVaFFE_Rx9xbKl_etNKwgC6KS1OEenG0avEax9SswMPV4vVssiScKfSDNPOg87DskSoY-W1y2ISnim0nQTFPwFBXYATA2okuJVQDUl5nh87QE58ELErv0fKn3eJ70OuHZkGqGMnn_ek6kQWPAcFJB2o6Y1WRqODtVBlmuAiyAno4t1ag1NJRiXXLSlM4l9bHOrI15c6mZepWe39yZGC1s0tvkRo8oV3Wio8w&amp;owa=outlook.office365.com&amp;isImagePreview=True">
            <a:extLst>
              <a:ext uri="{FF2B5EF4-FFF2-40B4-BE49-F238E27FC236}">
                <a16:creationId xmlns:a16="http://schemas.microsoft.com/office/drawing/2014/main" id="{33B4CA5E-0CCC-4E25-B6AE-06F6305FC172}"/>
              </a:ext>
            </a:extLst>
          </p:cNvPr>
          <p:cNvPicPr>
            <a:picLocks noGrp="1" noChangeAspect="1" noChangeArrowheads="1"/>
          </p:cNvPicPr>
          <p:nvPr>
            <p:ph type="pic" idx="1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4" t="25329" r="14587" b="20604"/>
          <a:stretch/>
        </p:blipFill>
        <p:spPr bwMode="auto">
          <a:xfrm>
            <a:off x="538848" y="1874876"/>
            <a:ext cx="1776702" cy="170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reeform 19">
            <a:extLst>
              <a:ext uri="{FF2B5EF4-FFF2-40B4-BE49-F238E27FC236}">
                <a16:creationId xmlns:a16="http://schemas.microsoft.com/office/drawing/2014/main" id="{4FC7921A-254D-4639-B078-F1AC303ED59C}"/>
              </a:ext>
            </a:extLst>
          </p:cNvPr>
          <p:cNvSpPr/>
          <p:nvPr/>
        </p:nvSpPr>
        <p:spPr>
          <a:xfrm>
            <a:off x="8126401" y="1443392"/>
            <a:ext cx="314672" cy="309626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Oval 21">
            <a:extLst>
              <a:ext uri="{FF2B5EF4-FFF2-40B4-BE49-F238E27FC236}">
                <a16:creationId xmlns:a16="http://schemas.microsoft.com/office/drawing/2014/main" id="{D88CFE87-5E45-4C8A-A14F-F6CDA02178E8}"/>
              </a:ext>
            </a:extLst>
          </p:cNvPr>
          <p:cNvSpPr>
            <a:spLocks noChangeAspect="1"/>
          </p:cNvSpPr>
          <p:nvPr/>
        </p:nvSpPr>
        <p:spPr>
          <a:xfrm>
            <a:off x="3923928" y="1438795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E751A35F-9CEF-45E3-B54B-6CF2EA14597F}"/>
              </a:ext>
            </a:extLst>
          </p:cNvPr>
          <p:cNvSpPr>
            <a:spLocks noChangeAspect="1"/>
          </p:cNvSpPr>
          <p:nvPr/>
        </p:nvSpPr>
        <p:spPr>
          <a:xfrm>
            <a:off x="6022753" y="1438795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054" name="Picture 6" descr="https://attachment.outlook.office.net/owa/paul.boogaerts@viacesi.fr/service.svc/s/GetFileAttachment?id=AAMkAGE2ZGY4NTU5LTczNjAtNGQ4NC1hNjJjLTQxNWUwZTA3OGM2OQBGAAAAAAAnH2hPKhz8RZwJ65XJYgtDBwAmqH89PIO5Q4U3qm4hylpHAAAAAAEMAAAmqH89PIO5Q4U3qm4hylpHAAF4g46tAAABEgAQAORFnr6z%2F35Inyg%2B%2Fb2RkMA%3D&amp;X-OWA-CANARY=m6Bb5UII1EWGBgOacJES31Cya_kMptUY3ZqLpkKM7PRBLVtjLc_bprwPtp1JaCFHTUBxqjavA_w.&amp;token=eyJ0eXAiOiJKV1QiLCJhbGciOiJSUzI1NiIsIng1dCI6IkJnRDU5blJpQnpmbk5BVGloOFJhZ1l5M3pyZyJ9.eyJ2ZXIiOiJFeGNoYW5nZS5DYWxsYmFjay5WMSIsImFwcGN0eHNlbmRlciI6Ik93YURvd25sb2FkQDE5MGNlNDIwLWIxNTctNDRhZS1iYzJmLTY5NTYzYmFhNWEzYiIsImFwcGN0eCI6IntcIm1zZXhjaHByb3RcIjpcIm93YVwiLFwicHJpbWFyeXNpZFwiOlwiUy0xLTUtMjEtMzY3MzI4NDY0Mi0xMjgzNzA4NzEwLTEzNTQ2NjQxNjEtMTMzMDA0MjJcIixcInB1aWRcIjpcIjExNTM3NjU5MzIxMzExNTI3MzJcIixcIm9pZFwiOlwiYTZmNzA3MTUtZGFlMi00ZDM0LWFiODktNGE1ZDI1ZjkyZjc5XCIsXCJzY29wZVwiOlwiT3dhRG93bmxvYWRcIn0iLCJpc3MiOiIwMDAwMDAwMi0wMDAwLTBmZjEtY2UwMC0wMDAwMDAwMDAwMDBAMTkwY2U0MjAtYjE1Ny00NGFlLWJjMmYtNjk1NjNiYWE1YTNiIiwiYXVkIjoiMDAwMDAwMDItMDAwMC0wZmYxLWNlMDAtMDAwMDAwMDAwMDAwL2F0dGFjaG1lbnQub3V0bG9vay5vZmZpY2UubmV0QDE5MGNlNDIwLWIxNTctNDRhZS1iYzJmLTY5NTYzYmFhNWEzYiIsImV4cCI6MTUyNDE1MzI4NSwibmJmIjoxNTI0MTUyNjg1fQ.bjq1nQPl_Ndurrtg1jL_bVEdIxGmtDpXXLoRfHiafo_Pks4VqoViOqS8Y2fRLPd8syyBzskMY8RzQIChaZluOffJ2lre2rEGd14BGqS4oIhkAiw3QlLjff-KOu4ZtzGIyzW2N0bKz-8mR6SNIk2GBnJ9-U7xz0yKhExJ9c87xqFsFfAWy4ewcB-UaCShGqAUhQyRHB8YSB2Xu3k0eVI_jNdFwdkO_i6k2YlowoFzGOdEHZ3ZYTxSGprczlR6xd_e3P8naFkW33y45L4RUiAm7aC_347N2L0zlbkXPEMOk2Sg18l3PjZKFGqjkPC9waEcEobfqoE0nI7iN8O3OsEZuQ&amp;owa=outlook.office365.com&amp;isImagePreview=True">
            <a:extLst>
              <a:ext uri="{FF2B5EF4-FFF2-40B4-BE49-F238E27FC236}">
                <a16:creationId xmlns:a16="http://schemas.microsoft.com/office/drawing/2014/main" id="{78D6B138-F403-4404-9357-88746B923DCE}"/>
              </a:ext>
            </a:extLst>
          </p:cNvPr>
          <p:cNvPicPr>
            <a:picLocks noGrp="1" noChangeAspect="1" noChangeArrowheads="1"/>
          </p:cNvPicPr>
          <p:nvPr>
            <p:ph type="pic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5" r="3115"/>
          <a:stretch>
            <a:fillRect/>
          </a:stretch>
        </p:blipFill>
        <p:spPr bwMode="auto">
          <a:xfrm>
            <a:off x="6815891" y="1874875"/>
            <a:ext cx="1764704" cy="170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CCF33381-0068-4822-A619-D0D90B9EA4B3}"/>
              </a:ext>
            </a:extLst>
          </p:cNvPr>
          <p:cNvSpPr txBox="1">
            <a:spLocks/>
          </p:cNvSpPr>
          <p:nvPr/>
        </p:nvSpPr>
        <p:spPr>
          <a:xfrm>
            <a:off x="836595" y="4402531"/>
            <a:ext cx="1180480" cy="32945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bg1"/>
                </a:solidFill>
                <a:cs typeface="Arial" pitchFamily="34" charset="0"/>
              </a:rPr>
              <a:t>Project </a:t>
            </a:r>
          </a:p>
          <a:p>
            <a:pPr marL="0" indent="0" algn="ctr">
              <a:buNone/>
            </a:pPr>
            <a:r>
              <a:rPr lang="en-US" sz="1200" b="1" dirty="0">
                <a:solidFill>
                  <a:schemeClr val="bg1"/>
                </a:solidFill>
                <a:cs typeface="Arial" pitchFamily="34" charset="0"/>
              </a:rPr>
              <a:t>Manager </a:t>
            </a:r>
          </a:p>
        </p:txBody>
      </p:sp>
    </p:spTree>
    <p:extLst>
      <p:ext uri="{BB962C8B-B14F-4D97-AF65-F5344CB8AC3E}">
        <p14:creationId xmlns:p14="http://schemas.microsoft.com/office/powerpoint/2010/main" val="341750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Project presentation</a:t>
            </a:r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DFFBFE2E-C887-429A-A221-C05D53FEEF54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2"/>
          <a:srcRect l="47023" t="52381" r="-4" b="25255"/>
          <a:stretch/>
        </p:blipFill>
        <p:spPr>
          <a:xfrm>
            <a:off x="5219537" y="474831"/>
            <a:ext cx="3384550" cy="971550"/>
          </a:xfrm>
          <a:prstGeom prst="rect">
            <a:avLst/>
          </a:prstGeom>
        </p:spPr>
      </p:pic>
      <p:pic>
        <p:nvPicPr>
          <p:cNvPr id="2" name="Espace réservé pour une image  1">
            <a:extLst>
              <a:ext uri="{FF2B5EF4-FFF2-40B4-BE49-F238E27FC236}">
                <a16:creationId xmlns:a16="http://schemas.microsoft.com/office/drawing/2014/main" id="{823A4548-C148-4CE0-B929-97807B3D76D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70" r="6542" b="4827"/>
          <a:stretch/>
        </p:blipFill>
        <p:spPr>
          <a:xfrm>
            <a:off x="539552" y="1448650"/>
            <a:ext cx="4680520" cy="32268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19624" y="1447137"/>
            <a:ext cx="3384376" cy="32283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539552" y="476651"/>
            <a:ext cx="4680072" cy="9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Isosceles Triangle 7"/>
          <p:cNvSpPr/>
          <p:nvPr/>
        </p:nvSpPr>
        <p:spPr>
          <a:xfrm rot="16200000">
            <a:off x="4917040" y="2917874"/>
            <a:ext cx="332790" cy="2868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5349458" y="1562962"/>
            <a:ext cx="3110974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cs typeface="Arial" pitchFamily="34" charset="0"/>
              </a:rPr>
              <a:t>Online project tools</a:t>
            </a: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49458" y="2817276"/>
            <a:ext cx="298899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We use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trello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to simplify tasks management. We save lot’s of time in working time. It’s easily to work for the project manager.  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 Placeholder 13"/>
          <p:cNvSpPr txBox="1">
            <a:spLocks/>
          </p:cNvSpPr>
          <p:nvPr/>
        </p:nvSpPr>
        <p:spPr>
          <a:xfrm>
            <a:off x="755576" y="498277"/>
            <a:ext cx="4032448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Trello 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Features</a:t>
            </a:r>
            <a:r>
              <a:rPr lang="en-US" altLang="ko-KR" sz="2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5196673" y="803941"/>
            <a:ext cx="332790" cy="28688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500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6372200" y="1616639"/>
            <a:ext cx="504055" cy="5040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372200" y="2678284"/>
            <a:ext cx="504055" cy="5040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372200" y="3739928"/>
            <a:ext cx="504055" cy="5040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20272" y="1529320"/>
            <a:ext cx="1944216" cy="494026"/>
            <a:chOff x="803640" y="3362835"/>
            <a:chExt cx="1390268" cy="494026"/>
          </a:xfrm>
        </p:grpSpPr>
        <p:sp>
          <p:nvSpPr>
            <p:cNvPr id="11" name="TextBox 10"/>
            <p:cNvSpPr txBox="1"/>
            <p:nvPr/>
          </p:nvSpPr>
          <p:spPr>
            <a:xfrm>
              <a:off x="803640" y="3579862"/>
              <a:ext cx="13902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What we need to do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62835"/>
              <a:ext cx="13902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 do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20272" y="2590965"/>
            <a:ext cx="1944216" cy="494026"/>
            <a:chOff x="803640" y="3362835"/>
            <a:chExt cx="1390268" cy="494026"/>
          </a:xfrm>
        </p:grpSpPr>
        <p:sp>
          <p:nvSpPr>
            <p:cNvPr id="14" name="TextBox 13"/>
            <p:cNvSpPr txBox="1"/>
            <p:nvPr/>
          </p:nvSpPr>
          <p:spPr>
            <a:xfrm>
              <a:off x="803640" y="3579862"/>
              <a:ext cx="13902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What we are doing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62835"/>
              <a:ext cx="13902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On going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020272" y="3652609"/>
            <a:ext cx="1944216" cy="494026"/>
            <a:chOff x="803640" y="3362835"/>
            <a:chExt cx="1390268" cy="494026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579862"/>
              <a:ext cx="13902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What we have done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13902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Done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372200" y="1684000"/>
            <a:ext cx="5040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72200" y="2745645"/>
            <a:ext cx="5040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72200" y="3807289"/>
            <a:ext cx="5040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 Placeholder 13"/>
          <p:cNvSpPr txBox="1">
            <a:spLocks/>
          </p:cNvSpPr>
          <p:nvPr/>
        </p:nvSpPr>
        <p:spPr>
          <a:xfrm>
            <a:off x="6300192" y="555526"/>
            <a:ext cx="2952328" cy="90643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Trello tasks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25" name="Espace réservé pour une image  24">
            <a:extLst>
              <a:ext uri="{FF2B5EF4-FFF2-40B4-BE49-F238E27FC236}">
                <a16:creationId xmlns:a16="http://schemas.microsoft.com/office/drawing/2014/main" id="{9CCD4EBF-5A88-452E-8645-7C70E17FA2C8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2"/>
          <a:srcRect l="-283" t="3" r="-13" b="-391"/>
          <a:stretch/>
        </p:blipFill>
        <p:spPr>
          <a:xfrm>
            <a:off x="395536" y="547687"/>
            <a:ext cx="5545138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9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275606"/>
            <a:ext cx="4644008" cy="3240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 flipH="1">
            <a:off x="3491881" y="1508125"/>
            <a:ext cx="504055" cy="5040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 flipH="1">
            <a:off x="3491881" y="2275816"/>
            <a:ext cx="504055" cy="5040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 flipH="1">
            <a:off x="3491881" y="3043507"/>
            <a:ext cx="504055" cy="5040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 flipH="1">
            <a:off x="3491881" y="3811197"/>
            <a:ext cx="504055" cy="5040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 flipH="1">
            <a:off x="467544" y="1420806"/>
            <a:ext cx="2880320" cy="586359"/>
            <a:chOff x="803640" y="3362835"/>
            <a:chExt cx="2059657" cy="586359"/>
          </a:xfrm>
        </p:grpSpPr>
        <p:sp>
          <p:nvSpPr>
            <p:cNvPr id="11" name="TextBox 10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They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c’ant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have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acces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to the site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Not Connected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 flipH="1">
            <a:off x="467544" y="2188497"/>
            <a:ext cx="2880320" cy="678692"/>
            <a:chOff x="803640" y="3362835"/>
            <a:chExt cx="2059657" cy="678692"/>
          </a:xfrm>
        </p:grpSpPr>
        <p:sp>
          <p:nvSpPr>
            <p:cNvPr id="14" name="TextBox 13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They can go on the site but not administrate the site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Connected 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 flipH="1">
            <a:off x="467544" y="2956188"/>
            <a:ext cx="2880320" cy="678692"/>
            <a:chOff x="803640" y="3362835"/>
            <a:chExt cx="2059657" cy="678692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They can go on the site and administrate publications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BDE members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flipH="1">
            <a:off x="467544" y="3723878"/>
            <a:ext cx="2880320" cy="678692"/>
            <a:chOff x="803640" y="3362835"/>
            <a:chExt cx="2059657" cy="678692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They can go on the site, report publications and administrate account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Cesi</a:t>
              </a: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employees 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 flipH="1">
            <a:off x="3491880" y="1575486"/>
            <a:ext cx="5040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flipH="1">
            <a:off x="3491880" y="2343177"/>
            <a:ext cx="5040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3491880" y="3110868"/>
            <a:ext cx="5040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flipH="1">
            <a:off x="3491880" y="3878558"/>
            <a:ext cx="5040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5536" y="349374"/>
            <a:ext cx="367240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Type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of users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31" name="Espace réservé pour une image  30">
            <a:extLst>
              <a:ext uri="{FF2B5EF4-FFF2-40B4-BE49-F238E27FC236}">
                <a16:creationId xmlns:a16="http://schemas.microsoft.com/office/drawing/2014/main" id="{B19CDAFF-852E-402C-B6A8-94FB02BF060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151" b="315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46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509C5F7E-12B2-4D0B-91DC-E12CCC7D0E52}"/>
              </a:ext>
            </a:extLst>
          </p:cNvPr>
          <p:cNvGrpSpPr/>
          <p:nvPr/>
        </p:nvGrpSpPr>
        <p:grpSpPr>
          <a:xfrm>
            <a:off x="246561" y="1179236"/>
            <a:ext cx="6298126" cy="3659189"/>
            <a:chOff x="635000" y="1382713"/>
            <a:chExt cx="7869238" cy="4572000"/>
          </a:xfrm>
          <a:solidFill>
            <a:schemeClr val="bg1">
              <a:lumMod val="85000"/>
            </a:schemeClr>
          </a:solidFill>
        </p:grpSpPr>
        <p:sp>
          <p:nvSpPr>
            <p:cNvPr id="308" name="Freeform 8">
              <a:extLst>
                <a:ext uri="{FF2B5EF4-FFF2-40B4-BE49-F238E27FC236}">
                  <a16:creationId xmlns:a16="http://schemas.microsoft.com/office/drawing/2014/main" id="{5E558A48-47C0-4B85-8BCF-3F49F12904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9">
              <a:extLst>
                <a:ext uri="{FF2B5EF4-FFF2-40B4-BE49-F238E27FC236}">
                  <a16:creationId xmlns:a16="http://schemas.microsoft.com/office/drawing/2014/main" id="{0EE15299-3579-4F0B-8A9F-5AB91AFFD8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10">
              <a:extLst>
                <a:ext uri="{FF2B5EF4-FFF2-40B4-BE49-F238E27FC236}">
                  <a16:creationId xmlns:a16="http://schemas.microsoft.com/office/drawing/2014/main" id="{F996871A-89AD-4EB5-833E-777990FE62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11">
              <a:extLst>
                <a:ext uri="{FF2B5EF4-FFF2-40B4-BE49-F238E27FC236}">
                  <a16:creationId xmlns:a16="http://schemas.microsoft.com/office/drawing/2014/main" id="{E9E7F93B-40FD-4F87-9F84-CF5FF322C8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SEO</a:t>
            </a:r>
            <a:endParaRPr lang="ko-KR" alt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016972" y="1276375"/>
            <a:ext cx="3858419" cy="3600400"/>
          </a:xfrm>
          <a:prstGeom prst="roundRect">
            <a:avLst>
              <a:gd name="adj" fmla="val 2533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ardrop 6"/>
          <p:cNvSpPr/>
          <p:nvPr/>
        </p:nvSpPr>
        <p:spPr>
          <a:xfrm rot="8100000">
            <a:off x="2224162" y="3571310"/>
            <a:ext cx="292595" cy="29259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Oval 10"/>
          <p:cNvSpPr/>
          <p:nvPr/>
        </p:nvSpPr>
        <p:spPr>
          <a:xfrm>
            <a:off x="5148064" y="3185104"/>
            <a:ext cx="528800" cy="5288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6"/>
          <p:cNvSpPr/>
          <p:nvPr/>
        </p:nvSpPr>
        <p:spPr>
          <a:xfrm rot="2700000">
            <a:off x="5320329" y="3286472"/>
            <a:ext cx="184271" cy="33036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2"/>
          <p:cNvSpPr/>
          <p:nvPr/>
        </p:nvSpPr>
        <p:spPr>
          <a:xfrm>
            <a:off x="5148064" y="2342567"/>
            <a:ext cx="528800" cy="52880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Rectangle 9"/>
          <p:cNvSpPr/>
          <p:nvPr/>
        </p:nvSpPr>
        <p:spPr>
          <a:xfrm>
            <a:off x="5290851" y="2492472"/>
            <a:ext cx="243227" cy="22768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val 14"/>
          <p:cNvSpPr/>
          <p:nvPr/>
        </p:nvSpPr>
        <p:spPr>
          <a:xfrm>
            <a:off x="5148064" y="1500030"/>
            <a:ext cx="528800" cy="5288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Pie 24"/>
          <p:cNvSpPr/>
          <p:nvPr/>
        </p:nvSpPr>
        <p:spPr>
          <a:xfrm>
            <a:off x="5275320" y="1628045"/>
            <a:ext cx="274288" cy="272770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Frame 17"/>
          <p:cNvSpPr/>
          <p:nvPr/>
        </p:nvSpPr>
        <p:spPr>
          <a:xfrm>
            <a:off x="5289247" y="4159298"/>
            <a:ext cx="246435" cy="24643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766588" y="1449192"/>
            <a:ext cx="2872638" cy="678692"/>
            <a:chOff x="803640" y="3362835"/>
            <a:chExt cx="2059657" cy="678692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The first </a:t>
              </a:r>
              <a:r>
                <a:rPr lang="fr-F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step</a:t>
              </a:r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fr-F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is</a:t>
              </a:r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to </a:t>
              </a:r>
              <a:r>
                <a:rPr lang="fr-F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take</a:t>
              </a:r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care of </a:t>
              </a:r>
              <a:r>
                <a:rPr lang="fr-F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</a:t>
              </a:r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code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Code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58398" y="2361449"/>
            <a:ext cx="2872638" cy="494026"/>
            <a:chOff x="803640" y="3362835"/>
            <a:chExt cx="2059657" cy="494026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Tell Google that you exist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Google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58398" y="3207884"/>
            <a:ext cx="2872638" cy="494026"/>
            <a:chOff x="803640" y="3362835"/>
            <a:chExt cx="2059657" cy="494026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Show yourself to the world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Advertising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06" name="Teardrop 6">
            <a:extLst>
              <a:ext uri="{FF2B5EF4-FFF2-40B4-BE49-F238E27FC236}">
                <a16:creationId xmlns:a16="http://schemas.microsoft.com/office/drawing/2014/main" id="{CE2B4960-A84A-4EC8-9BA7-8E6040135779}"/>
              </a:ext>
            </a:extLst>
          </p:cNvPr>
          <p:cNvSpPr/>
          <p:nvPr/>
        </p:nvSpPr>
        <p:spPr>
          <a:xfrm rot="8100000">
            <a:off x="2489194" y="1642295"/>
            <a:ext cx="292595" cy="29259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Teardrop 6">
            <a:extLst>
              <a:ext uri="{FF2B5EF4-FFF2-40B4-BE49-F238E27FC236}">
                <a16:creationId xmlns:a16="http://schemas.microsoft.com/office/drawing/2014/main" id="{CEA4891E-A529-4492-95AA-6909F8EA3DCB}"/>
              </a:ext>
            </a:extLst>
          </p:cNvPr>
          <p:cNvSpPr/>
          <p:nvPr/>
        </p:nvSpPr>
        <p:spPr>
          <a:xfrm rot="8100000">
            <a:off x="1142409" y="2029835"/>
            <a:ext cx="292595" cy="29259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ardrop 6">
            <a:extLst>
              <a:ext uri="{FF2B5EF4-FFF2-40B4-BE49-F238E27FC236}">
                <a16:creationId xmlns:a16="http://schemas.microsoft.com/office/drawing/2014/main" id="{9B45F1E1-0294-47CD-A1DD-8D146AC9775F}"/>
              </a:ext>
            </a:extLst>
          </p:cNvPr>
          <p:cNvSpPr/>
          <p:nvPr/>
        </p:nvSpPr>
        <p:spPr>
          <a:xfrm rot="8100000">
            <a:off x="3116852" y="2377333"/>
            <a:ext cx="292595" cy="29259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662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Hosting cost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How much for your site 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174361"/>
              </p:ext>
            </p:extLst>
          </p:nvPr>
        </p:nvGraphicFramePr>
        <p:xfrm>
          <a:off x="611560" y="1456443"/>
          <a:ext cx="1829300" cy="3242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8419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OVH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b="1" kern="120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Kimsufi</a:t>
                      </a:r>
                      <a:r>
                        <a:rPr lang="en-JM" altLang="ko-KR" sz="20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Web</a:t>
                      </a:r>
                      <a:endParaRPr lang="en-JM" altLang="ko-KR" sz="2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3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258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3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507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$2.00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297365"/>
              </p:ext>
            </p:extLst>
          </p:nvPr>
        </p:nvGraphicFramePr>
        <p:xfrm>
          <a:off x="2627784" y="1456443"/>
          <a:ext cx="1829300" cy="3242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8419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OVH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b="1" kern="120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Perso</a:t>
                      </a:r>
                      <a:endParaRPr lang="en-JM" altLang="ko-KR" sz="2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141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14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3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258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3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507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$4.00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451695"/>
              </p:ext>
            </p:extLst>
          </p:nvPr>
        </p:nvGraphicFramePr>
        <p:xfrm>
          <a:off x="4644008" y="1456443"/>
          <a:ext cx="1829300" cy="3242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8419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OVH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Pro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3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258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3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507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$8.00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357326"/>
              </p:ext>
            </p:extLst>
          </p:nvPr>
        </p:nvGraphicFramePr>
        <p:xfrm>
          <a:off x="6660232" y="1456443"/>
          <a:ext cx="1829300" cy="3242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8419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OVH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20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Performance</a:t>
                      </a:r>
                      <a:endParaRPr lang="en-JM" altLang="ko-KR" sz="2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3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258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3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5073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$12.00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6FD94759-E8F2-47F1-A30F-4EB3E80B70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16" y="2694591"/>
            <a:ext cx="1143387" cy="76396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35BA14E-36EC-43EC-ACA5-E385EB5E5B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740" y="2694591"/>
            <a:ext cx="1143387" cy="76396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683D5A4-35AD-49DA-A9C4-ABA9DA210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964" y="2694590"/>
            <a:ext cx="1143387" cy="76396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6AF68D9-A9B3-47D4-9876-038FE94913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188" y="2694591"/>
            <a:ext cx="1143387" cy="7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6919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3119</TotalTime>
  <Words>313</Words>
  <Application>Microsoft Office PowerPoint</Application>
  <PresentationFormat>Affichage à l'écran (16:9)</PresentationFormat>
  <Paragraphs>104</Paragraphs>
  <Slides>14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맑은 고딕</vt:lpstr>
      <vt:lpstr>Arial</vt:lpstr>
      <vt:lpstr>Arial Unicode MS</vt:lpstr>
      <vt:lpstr>Calibri</vt:lpstr>
      <vt:lpstr>Cover and End Slide Master</vt:lpstr>
      <vt:lpstr>Contents Slide Master</vt:lpstr>
      <vt:lpstr>Section Break Slide Master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BOOGAERTS PAUL</cp:lastModifiedBy>
  <cp:revision>125</cp:revision>
  <dcterms:created xsi:type="dcterms:W3CDTF">2016-12-05T23:26:54Z</dcterms:created>
  <dcterms:modified xsi:type="dcterms:W3CDTF">2018-04-19T21:03:17Z</dcterms:modified>
</cp:coreProperties>
</file>